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5F5D-E7FA-4062-92C4-90B519D8C216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喝 茶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餓 俄 渴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 茶 喝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28194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 飯 喝</a:t>
            </a:r>
            <a:r>
              <a:rPr lang="en-US" sz="8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8000" dirty="0" smtClean="0">
                <a:latin typeface="DFKai-SB" pitchFamily="65" charset="-120"/>
                <a:ea typeface="DFKai-SB" pitchFamily="65" charset="-120"/>
              </a:rPr>
            </a:br>
            <a:endParaRPr lang="en-US" sz="8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飯 湯 餓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茶 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喝 菜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湯 好 渴 酒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我 鵝 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 餓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 茶 汔 訖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褐 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唱 渴 喝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飽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 我 飯 餃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28194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 喝 茶</a:t>
            </a:r>
            <a:r>
              <a:rPr lang="en-US" sz="8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8000" dirty="0" smtClean="0">
                <a:latin typeface="DFKai-SB" pitchFamily="65" charset="-120"/>
                <a:ea typeface="DFKai-SB" pitchFamily="65" charset="-120"/>
              </a:rPr>
            </a:br>
            <a:endParaRPr lang="en-US" sz="8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餓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渴 俄 鵝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湯 飯 餓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喝 茶 菜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湯 渴 好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我 餓 吃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 訖 茶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褐 渴 唱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飯 飽 我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175</TotalTime>
  <Words>60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Calligraphy</vt:lpstr>
      <vt:lpstr>吃 喝 茶 </vt:lpstr>
      <vt:lpstr>吃 喝 茶 </vt:lpstr>
      <vt:lpstr> 湯 飯 餓 </vt:lpstr>
      <vt:lpstr>喝 茶 菜  </vt:lpstr>
      <vt:lpstr>湯 渴 好  </vt:lpstr>
      <vt:lpstr>我 餓 吃  </vt:lpstr>
      <vt:lpstr>吃 訖 茶  </vt:lpstr>
      <vt:lpstr>褐 渴 唱  </vt:lpstr>
      <vt:lpstr>飯 飽 我  </vt:lpstr>
      <vt:lpstr>餓 俄 渴  </vt:lpstr>
      <vt:lpstr>吃 茶 喝 </vt:lpstr>
      <vt:lpstr>吃 飯 喝 </vt:lpstr>
      <vt:lpstr> 飯 湯 餓 </vt:lpstr>
      <vt:lpstr>茶 喝 菜  </vt:lpstr>
      <vt:lpstr>湯 好 渴 酒  </vt:lpstr>
      <vt:lpstr>我 鵝 吃 餓  </vt:lpstr>
      <vt:lpstr>吃 茶 汔 訖  </vt:lpstr>
      <vt:lpstr>褐 唱 渴 喝  </vt:lpstr>
      <vt:lpstr>飽 我 飯 餃  </vt:lpstr>
      <vt:lpstr>餓 渴 俄 鵝  </vt:lpstr>
    </vt:vector>
  </TitlesOfParts>
  <Company>College of the Holy Cross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College of the Holy Cross</dc:creator>
  <cp:lastModifiedBy>The College of the Holy Cross</cp:lastModifiedBy>
  <cp:revision>6</cp:revision>
  <dcterms:created xsi:type="dcterms:W3CDTF">2012-07-31T18:10:54Z</dcterms:created>
  <dcterms:modified xsi:type="dcterms:W3CDTF">2012-07-31T21:10:45Z</dcterms:modified>
</cp:coreProperties>
</file>